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4630400" cy="8229600"/>
  <p:notesSz cx="8229600" cy="14630400"/>
  <p:embeddedFontLst>
    <p:embeddedFont>
      <p:font typeface="Calibri Light" panose="020F0302020204030204" pitchFamily="34" charset="0"/>
      <p:regular r:id="rId12"/>
      <p:italic r:id="rId13"/>
    </p:embeddedFont>
    <p:embeddedFont>
      <p:font typeface="Gelasio Semi Bold" panose="020B0604020202020204" charset="0"/>
      <p:regular r:id="rId14"/>
    </p:embeddedFont>
    <p:embeddedFont>
      <p:font typeface="Gelasi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6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91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70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358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3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30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4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51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86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5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1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1741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0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630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68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04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626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987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719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14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537716" y="1839370"/>
            <a:ext cx="100557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Методы копирования в Excel: Буфер обмена и Перетаскивание</a:t>
            </a:r>
            <a:endParaRPr lang="en-US" sz="4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58898"/>
            <a:ext cx="1202316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Введение: Зачем знать разные методы копирования?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679502"/>
            <a:ext cx="4196358" cy="3891082"/>
          </a:xfrm>
          <a:prstGeom prst="roundRect">
            <a:avLst>
              <a:gd name="adj" fmla="val 3760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2679502"/>
            <a:ext cx="121920" cy="3891082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/>
        </p:spPr>
      </p:sp>
      <p:sp>
        <p:nvSpPr>
          <p:cNvPr id="5" name="Text 3"/>
          <p:cNvSpPr/>
          <p:nvPr/>
        </p:nvSpPr>
        <p:spPr>
          <a:xfrm>
            <a:off x="1142524" y="2936796"/>
            <a:ext cx="35903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Ускорение работы с таблицами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42524" y="3781544"/>
            <a:ext cx="35903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Эффективное копирование сокращает время на рутинные операции, позволяя сосредоточиться на анализе данных.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2679502"/>
            <a:ext cx="4196358" cy="3891082"/>
          </a:xfrm>
          <a:prstGeom prst="roundRect">
            <a:avLst>
              <a:gd name="adj" fmla="val 3760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86482" y="2679502"/>
            <a:ext cx="121920" cy="3891082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/>
        </p:spPr>
      </p:sp>
      <p:sp>
        <p:nvSpPr>
          <p:cNvPr id="9" name="Text 7"/>
          <p:cNvSpPr/>
          <p:nvPr/>
        </p:nvSpPr>
        <p:spPr>
          <a:xfrm>
            <a:off x="5565696" y="2936796"/>
            <a:ext cx="35903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Сохранение форматов и формул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565696" y="3781544"/>
            <a:ext cx="35903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Различные методы позволяют точно контролировать, какие атрибуты данных (значения, форматы, формулы) будут скопированы.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2679502"/>
            <a:ext cx="4196358" cy="3891082"/>
          </a:xfrm>
          <a:prstGeom prst="roundRect">
            <a:avLst>
              <a:gd name="adj" fmla="val 3760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609653" y="2679502"/>
            <a:ext cx="121920" cy="3891082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/>
        </p:spPr>
      </p:sp>
      <p:sp>
        <p:nvSpPr>
          <p:cNvPr id="13" name="Text 11"/>
          <p:cNvSpPr/>
          <p:nvPr/>
        </p:nvSpPr>
        <p:spPr>
          <a:xfrm>
            <a:off x="9988868" y="2936796"/>
            <a:ext cx="359033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Гибкость при работе с большими объемами данных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988868" y="4135874"/>
            <a:ext cx="35903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Знание нескольких подходов дает возможность выбрать оптимальный инструмент для любой задачи, от мелких правок до масштабных преобразований.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11868"/>
            <a:ext cx="966442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Метод 1: Копирование через буфер обмена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63247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Буфер обмена — это классический и наиболее универсальный способ копирования данных в Excel. Он позволяет точно управлять тем, что именно вы копируете и вставляете.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142780"/>
            <a:ext cx="419635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Использование команд «Копировать» (Ctrl+C)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93790" y="4987528"/>
            <a:ext cx="419635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Выделите ячейку или диапазон, затем нажмите Ctrl+C или используйте соответствующую кнопку на ленте.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216962" y="4142780"/>
            <a:ext cx="419635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Использование команд «Вставить» (Ctrl+V)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216962" y="4987528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Перейдите к целевой ячейке, затем нажмите Ctrl+V. Данные будут вставлены по умолчанию.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640133" y="4142780"/>
            <a:ext cx="36393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Различные опции вставки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9640133" y="4633198"/>
            <a:ext cx="419635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Excel предлагает множество опций вставки: только значения, форматы, формулы, транспонирование и другие, доступные через «Специальную вставку».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06114" y="280642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 err="1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Копирование</a:t>
            </a:r>
            <a:r>
              <a:rPr lang="en-US" sz="3550" dirty="0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через буфер обмена</a:t>
            </a:r>
            <a:endParaRPr lang="en-US" sz="35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257" y="977007"/>
            <a:ext cx="8677275" cy="654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2915"/>
            <a:ext cx="811958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Особенности буфера обмена в Excel</a:t>
            </a:r>
            <a:endParaRPr lang="en-US" sz="3550" dirty="0"/>
          </a:p>
        </p:txBody>
      </p:sp>
      <p:sp>
        <p:nvSpPr>
          <p:cNvPr id="11" name="Text 7"/>
          <p:cNvSpPr/>
          <p:nvPr/>
        </p:nvSpPr>
        <p:spPr>
          <a:xfrm>
            <a:off x="793790" y="2864789"/>
            <a:ext cx="29781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Специальная вставка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93790" y="3536334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Эта функция позволяет выбрать, что именно нужно вставить: только значения, форматы, ширину столбцов, операции или все вместе, что дает полный контроль над процессом.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8336099" y="2961414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Копирование между файлами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7822391" y="3695346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Буфер обмена идеально подходит для переноса данных не только между листами, но и между различными книгами Excel, а также в другие приложения.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2356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Метод 2: Копирование </a:t>
            </a:r>
            <a:r>
              <a:rPr lang="en-US" sz="3550" dirty="0" err="1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методом</a:t>
            </a: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r>
              <a:rPr lang="en-US" sz="3550" dirty="0" err="1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перетаскивания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33993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Метод перетаскивания — это быстрый и интуитивно понятный способ копирования или перемещения данных в пределах одного листа или между смежными листами.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604" y="3859649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Выделите ячейку или диапазон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20604" y="502753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Выберите данные, которые вы хотите скопировать.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5443776" y="4034053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Наведите курсор на границу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5443776" y="4846081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Курсор должен превратиться в четырехстороннюю стрелку (значок перемещения).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9866948" y="3865118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Удерживайте Ctrl и перетаскивайте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9959416" y="4822995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Зажмите клавишу Ctrl на клавиатуре и, удерживая левую кнопку мыши, перетащите выделение в нужное место. При отпускании кнопки мыши данные будут скопированы.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47210" y="280642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 err="1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Копирование</a:t>
            </a:r>
            <a:r>
              <a:rPr lang="en-US" sz="3550" dirty="0" smtClean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 </a:t>
            </a: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методом перетаскивания</a:t>
            </a:r>
            <a:endParaRPr lang="en-US" sz="35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64" y="1951904"/>
            <a:ext cx="9523008" cy="424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0095" y="772001"/>
            <a:ext cx="10215086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Дополнительные возможности перетаскивания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631258" y="1536144"/>
            <a:ext cx="2980611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Перемещение данных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497694" y="2151697"/>
            <a:ext cx="8306038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Если перетаскивать выделение без удерживания Ctrl, данные будут перемещены, а не скопированы, из исходного места.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497694" y="3122771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Вставка со сдвигом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497694" y="3570684"/>
            <a:ext cx="7213521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Удерживание Shift во время перетаскивания позволяет вставить скопированные данные, сдвинув при этом существующие ячейки.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2525"/>
            <a:ext cx="1054929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Заключение: Как выбрать метод копирования?</a:t>
            </a:r>
            <a:endParaRPr lang="en-US" sz="3550" dirty="0"/>
          </a:p>
        </p:txBody>
      </p:sp>
      <p:sp>
        <p:nvSpPr>
          <p:cNvPr id="7" name="Text 4"/>
          <p:cNvSpPr/>
          <p:nvPr/>
        </p:nvSpPr>
        <p:spPr>
          <a:xfrm>
            <a:off x="1646985" y="2250333"/>
            <a:ext cx="3681770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Буфер обмена: универсальность и контроль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646985" y="3576280"/>
            <a:ext cx="368177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Используйте его для сложных операций, когда нужно копировать выборочные атрибуты (только значения, только форматы) или переносить данные между разными файлами Excel.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7759180" y="2252314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Перетаскивание: скорость и интуитивность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7759180" y="3190636"/>
            <a:ext cx="368177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Этот метод идеален для быстрых локальных изменений, перемещения данных внутри одного листа и эффективного создания серий с помощью маркера заполнения.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464</Words>
  <Application>Microsoft Office PowerPoint</Application>
  <PresentationFormat>Произвольный</PresentationFormat>
  <Paragraphs>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Gelasio Semi Bold</vt:lpstr>
      <vt:lpstr>Gelasio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123</cp:lastModifiedBy>
  <cp:revision>4</cp:revision>
  <dcterms:created xsi:type="dcterms:W3CDTF">2025-09-23T17:40:07Z</dcterms:created>
  <dcterms:modified xsi:type="dcterms:W3CDTF">2025-09-23T17:51:24Z</dcterms:modified>
</cp:coreProperties>
</file>